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4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449DCD-CA78-30EA-15DB-D179E995C3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07E11DD-7AA7-2084-F832-4E1749D0A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F3AE2E-AC4C-0C4D-7626-3DA0DBABD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E8F940E-594D-B88B-6196-7991FCB72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3750B32-AB2F-C3B8-9F4B-75F0D4DD7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8366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D5FCE7-9718-8B1A-0504-2B5FFA751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8770698-A542-6875-87A6-CD47C4838A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2DCF56-ECBD-C3CC-0AE3-66FCAAEAF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A56279-6786-DFAA-58B5-F2DE92B11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93BB3F-6D93-358C-B681-17AFC48C3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43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6D9878E-03EE-DF03-0193-4D773F59B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BD5ED9-48B7-9EC9-5819-7A2C36D68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C9EE334-58EA-AAB0-795C-93355457C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DB667B-D731-3485-798C-DD54C577E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D993EB-8BCC-6146-CCFF-CD48A833F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0388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DAF414-6257-2CCD-33E6-8F51A7AF0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3D7BCE-4DA8-739E-5EA6-80762D622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42B2C5-0881-7FA3-7A30-6B90DA9F3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5B69F5-FAB7-9A21-DAA5-71F10B43C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4A72CF-4E3F-00CB-2012-346D93113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4334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E4464F-B911-5B75-20BB-7F4D05D25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1E88A6-B8B2-68AE-6D5D-E31A62927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731CA7-A1FE-463B-B88C-8295B878B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5029120-1362-EB4F-BCFC-9EFE90CA2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35E03F-4CD7-2F34-ACA5-3BCF56769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5924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B0538B-5DAA-E2F3-0E54-16C8F1136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9E976A-F90E-6A57-E1B2-FE94A8B4BD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53A7B72-05BF-D04A-6E91-CF4BCF974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E0F3DC-A9FF-2988-807C-D55801B73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A297120-F7EB-9264-A8D3-752DE7340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C5AE12B-1E1C-3AC8-6DC7-E5CD541B0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276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652488-23E3-0137-9896-0A30F4266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615BF74-8013-CAAE-482B-B05BC9FFC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7638F3-4B82-0C48-ADF2-BF97B441F4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8C2CD83-802E-A078-202E-E2150E87F0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F238CF2-F675-FACC-75EE-9E952F90FF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875EADF-A671-714A-BFB8-42D7F3B08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0705DE6-18CF-3D6A-DC76-3C208EF15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344A560-918B-B931-DEFF-F92A2293A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237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C872B-8FC4-00A6-6B99-3DE24A5E4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C115190-9DFE-E691-6C8F-438E9D834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12CF5C7-6DFA-AF5F-EA10-EF5BB13CA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1925A98-B781-E940-2114-36B328ECA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1859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B1FA239-52A2-8874-8F2A-F0145CE9C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425349C-F3AC-16E5-7BC6-FE90CC099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D3998E0-B05F-A1FE-66B6-151C0342A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616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31FD3C-A286-1DF7-4771-882EC64F5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9A2AE4-40CC-E95A-F185-083BE0AA2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B245FE-15DD-63DE-DF23-FDBD7B44D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4DE758E-1E43-F57B-56A5-DD80D96ED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99DE33-07FA-383E-6F01-D22304174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361E8A7-FBE0-1938-2C79-B344F0F72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981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82D1C-2401-7907-4F5B-4904043F1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9F4E8AA-04AF-9BDC-0361-AE39475774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3F45F1A-5C8E-1263-5507-E692132C9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3855040-9A5E-B8E4-6DBA-181FB1701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D266F4D-67F6-8EA7-E0CF-86AE28E1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D886FE6-B91C-9019-8985-E347A2485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6307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CE527C8-4A96-3F43-2D8C-048C19215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B6BC012-1A6C-D6DB-CC44-25C459E5A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4238F0-CB78-F8EE-B3F7-5CFDC8BC1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44742F-31AA-4F14-B0B8-1C38B3E0BDC7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3EE00A-B003-D149-4986-D9BBD45DF6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460525B-4123-A6B3-B478-0F7EB39D03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4920E0-FBDF-446B-A513-27A5283CAE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6387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O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video" Target="../media/media3.MOV"/><Relationship Id="rId11" Type="http://schemas.openxmlformats.org/officeDocument/2006/relationships/image" Target="../media/image10.png"/><Relationship Id="rId5" Type="http://schemas.microsoft.com/office/2007/relationships/media" Target="../media/media3.MOV"/><Relationship Id="rId10" Type="http://schemas.openxmlformats.org/officeDocument/2006/relationships/image" Target="../media/image9.png"/><Relationship Id="rId4" Type="http://schemas.openxmlformats.org/officeDocument/2006/relationships/video" Target="../media/media2.MOV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9E2A277F-4CC6-6065-5FB4-77F45F697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344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F1F09-2748-D2BF-7396-FA2761AB3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Texto&#10;&#10;Descrição gerada automaticamente">
            <a:extLst>
              <a:ext uri="{FF2B5EF4-FFF2-40B4-BE49-F238E27FC236}">
                <a16:creationId xmlns:a16="http://schemas.microsoft.com/office/drawing/2014/main" id="{3C352FC3-B71E-06DD-EE63-6694EBB3E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258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xto, Carta&#10;&#10;Descrição gerada automaticamente">
            <a:extLst>
              <a:ext uri="{FF2B5EF4-FFF2-40B4-BE49-F238E27FC236}">
                <a16:creationId xmlns:a16="http://schemas.microsoft.com/office/drawing/2014/main" id="{F85EBE80-C9A1-EC2E-5A17-78EF7FC3A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064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A9D560-165C-BE29-37D5-3CDE04DB6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, Aplicativo&#10;&#10;Descrição gerada automaticamente">
            <a:extLst>
              <a:ext uri="{FF2B5EF4-FFF2-40B4-BE49-F238E27FC236}">
                <a16:creationId xmlns:a16="http://schemas.microsoft.com/office/drawing/2014/main" id="{AD087FED-2BC8-6407-961B-AA7B13AE1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587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ED32CB-A279-9FFF-7072-53E0241BC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C12E32D7-5387-02CE-6FD6-6D8C2F64F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02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BFE38-616A-8227-926B-5BA23B38E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D163C56B-BA6C-CBD7-92A9-D63B90487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84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8B28F-F6C7-ED00-8C8E-314AB1F8E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4567AD5F-2C72-76EB-71F2-3B2261433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38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98654D-459F-0DD1-F94B-07D2B7F75D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Forma, Retângulo&#10;&#10;Descrição gerada automaticamente">
            <a:extLst>
              <a:ext uri="{FF2B5EF4-FFF2-40B4-BE49-F238E27FC236}">
                <a16:creationId xmlns:a16="http://schemas.microsoft.com/office/drawing/2014/main" id="{7299D0FA-63BF-E063-ACA2-33D166694F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G_0133">
            <a:hlinkClick r:id="" action="ppaction://media"/>
            <a:extLst>
              <a:ext uri="{FF2B5EF4-FFF2-40B4-BE49-F238E27FC236}">
                <a16:creationId xmlns:a16="http://schemas.microsoft.com/office/drawing/2014/main" id="{700C9B1B-1A27-CDF4-B359-8F60AAB15C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8009" y="1297857"/>
            <a:ext cx="3556791" cy="4940710"/>
          </a:xfrm>
          <a:prstGeom prst="rect">
            <a:avLst/>
          </a:prstGeom>
        </p:spPr>
      </p:pic>
      <p:pic>
        <p:nvPicPr>
          <p:cNvPr id="6" name="IMG_0134">
            <a:hlinkClick r:id="" action="ppaction://media"/>
            <a:extLst>
              <a:ext uri="{FF2B5EF4-FFF2-40B4-BE49-F238E27FC236}">
                <a16:creationId xmlns:a16="http://schemas.microsoft.com/office/drawing/2014/main" id="{DD004572-BD81-36D3-6129-FD6A9318B00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68862" y="1297856"/>
            <a:ext cx="3705533" cy="4940711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63B344F-5A30-19EF-5D4E-3F0045BF6A78}"/>
              </a:ext>
            </a:extLst>
          </p:cNvPr>
          <p:cNvSpPr txBox="1"/>
          <p:nvPr/>
        </p:nvSpPr>
        <p:spPr>
          <a:xfrm>
            <a:off x="2757382" y="501445"/>
            <a:ext cx="69894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latin typeface="Arial" panose="020B0604020202020204" pitchFamily="34" charset="0"/>
                <a:cs typeface="Arial" panose="020B0604020202020204" pitchFamily="34" charset="0"/>
              </a:rPr>
              <a:t>Vídeos de apresentação do projeto</a:t>
            </a:r>
          </a:p>
        </p:txBody>
      </p:sp>
      <p:pic>
        <p:nvPicPr>
          <p:cNvPr id="8" name="IMG_0135">
            <a:hlinkClick r:id="" action="ppaction://media"/>
            <a:extLst>
              <a:ext uri="{FF2B5EF4-FFF2-40B4-BE49-F238E27FC236}">
                <a16:creationId xmlns:a16="http://schemas.microsoft.com/office/drawing/2014/main" id="{4384F88E-7803-3FBB-6F60-8003DC1DFBD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928459" y="1297856"/>
            <a:ext cx="3705532" cy="494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409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11DE3-4789-91E6-59B3-CAEEDA931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Forma, Retângulo&#10;&#10;Descrição gerada automaticamente">
            <a:extLst>
              <a:ext uri="{FF2B5EF4-FFF2-40B4-BE49-F238E27FC236}">
                <a16:creationId xmlns:a16="http://schemas.microsoft.com/office/drawing/2014/main" id="{874B5E76-3FEA-8E53-5968-959B087236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2024-10-20 19-46-53">
            <a:hlinkClick r:id="" action="ppaction://media"/>
            <a:extLst>
              <a:ext uri="{FF2B5EF4-FFF2-40B4-BE49-F238E27FC236}">
                <a16:creationId xmlns:a16="http://schemas.microsoft.com/office/drawing/2014/main" id="{0D3AA351-A7F3-F2F1-6151-A9C6196E93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684" t="8768" r="27653" b="16125"/>
          <a:stretch/>
        </p:blipFill>
        <p:spPr>
          <a:xfrm>
            <a:off x="-1275240" y="1644960"/>
            <a:ext cx="11988000" cy="4896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168BB2D-27CC-B52E-97E2-C402BCB3BBE8}"/>
              </a:ext>
            </a:extLst>
          </p:cNvPr>
          <p:cNvSpPr txBox="1"/>
          <p:nvPr/>
        </p:nvSpPr>
        <p:spPr>
          <a:xfrm>
            <a:off x="2274793" y="743145"/>
            <a:ext cx="76424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latin typeface="Arial" panose="020B0604020202020204" pitchFamily="34" charset="0"/>
                <a:cs typeface="Arial" panose="020B0604020202020204" pitchFamily="34" charset="0"/>
              </a:rPr>
              <a:t>Vídeo de apresentação da página Web</a:t>
            </a:r>
          </a:p>
        </p:txBody>
      </p:sp>
    </p:spTree>
    <p:extLst>
      <p:ext uri="{BB962C8B-B14F-4D97-AF65-F5344CB8AC3E}">
        <p14:creationId xmlns:p14="http://schemas.microsoft.com/office/powerpoint/2010/main" val="209528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817B7-D7A3-7475-9E93-AAF69A3CA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F4C1E7C7-1813-73F7-FA1D-2FD090CF3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316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11</Words>
  <Application>Microsoft Office PowerPoint</Application>
  <PresentationFormat>Widescreen</PresentationFormat>
  <Paragraphs>2</Paragraphs>
  <Slides>10</Slides>
  <Notes>0</Notes>
  <HiddenSlides>0</HiddenSlides>
  <MMClips>4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isaleo guimaraes</dc:creator>
  <cp:lastModifiedBy>isaleo guimaraes</cp:lastModifiedBy>
  <cp:revision>1</cp:revision>
  <dcterms:created xsi:type="dcterms:W3CDTF">2024-10-31T18:08:54Z</dcterms:created>
  <dcterms:modified xsi:type="dcterms:W3CDTF">2024-10-31T18:46:26Z</dcterms:modified>
</cp:coreProperties>
</file>

<file path=docProps/thumbnail.jpeg>
</file>